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0711-7E85-49E9-B6A9-E9BCDB4AA48B}" type="datetimeFigureOut">
              <a:rPr lang="sk-SK" smtClean="0"/>
              <a:pPr/>
              <a:t>5. 11. 2015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9CA0-DAED-46DC-956A-126B8810015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0711-7E85-49E9-B6A9-E9BCDB4AA48B}" type="datetimeFigureOut">
              <a:rPr lang="sk-SK" smtClean="0"/>
              <a:pPr/>
              <a:t>5. 11. 2015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9CA0-DAED-46DC-956A-126B8810015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0711-7E85-49E9-B6A9-E9BCDB4AA48B}" type="datetimeFigureOut">
              <a:rPr lang="sk-SK" smtClean="0"/>
              <a:pPr/>
              <a:t>5. 11. 2015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9CA0-DAED-46DC-956A-126B8810015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0711-7E85-49E9-B6A9-E9BCDB4AA48B}" type="datetimeFigureOut">
              <a:rPr lang="sk-SK" smtClean="0"/>
              <a:pPr/>
              <a:t>5. 11. 2015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9CA0-DAED-46DC-956A-126B8810015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0711-7E85-49E9-B6A9-E9BCDB4AA48B}" type="datetimeFigureOut">
              <a:rPr lang="sk-SK" smtClean="0"/>
              <a:pPr/>
              <a:t>5. 11. 2015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9CA0-DAED-46DC-956A-126B8810015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0711-7E85-49E9-B6A9-E9BCDB4AA48B}" type="datetimeFigureOut">
              <a:rPr lang="sk-SK" smtClean="0"/>
              <a:pPr/>
              <a:t>5. 11. 2015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9CA0-DAED-46DC-956A-126B8810015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0711-7E85-49E9-B6A9-E9BCDB4AA48B}" type="datetimeFigureOut">
              <a:rPr lang="sk-SK" smtClean="0"/>
              <a:pPr/>
              <a:t>5. 11. 2015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9CA0-DAED-46DC-956A-126B8810015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0711-7E85-49E9-B6A9-E9BCDB4AA48B}" type="datetimeFigureOut">
              <a:rPr lang="sk-SK" smtClean="0"/>
              <a:pPr/>
              <a:t>5. 11. 2015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9CA0-DAED-46DC-956A-126B8810015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0711-7E85-49E9-B6A9-E9BCDB4AA48B}" type="datetimeFigureOut">
              <a:rPr lang="sk-SK" smtClean="0"/>
              <a:pPr/>
              <a:t>5. 11. 2015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9CA0-DAED-46DC-956A-126B8810015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0711-7E85-49E9-B6A9-E9BCDB4AA48B}" type="datetimeFigureOut">
              <a:rPr lang="sk-SK" smtClean="0"/>
              <a:pPr/>
              <a:t>5. 11. 2015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9CA0-DAED-46DC-956A-126B8810015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0711-7E85-49E9-B6A9-E9BCDB4AA48B}" type="datetimeFigureOut">
              <a:rPr lang="sk-SK" smtClean="0"/>
              <a:pPr/>
              <a:t>5. 11. 2015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9CA0-DAED-46DC-956A-126B8810015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80711-7E85-49E9-B6A9-E9BCDB4AA48B}" type="datetimeFigureOut">
              <a:rPr lang="sk-SK" smtClean="0"/>
              <a:pPr/>
              <a:t>5. 11. 2015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C9CA0-DAED-46DC-956A-126B8810015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4" name="Obrázok 3" descr="10_05_22_duch_svat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2214554"/>
            <a:ext cx="3214678" cy="3143272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0" y="0"/>
            <a:ext cx="800102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b="1" dirty="0" smtClean="0">
                <a:latin typeface="Times New Roman" pitchFamily="18" charset="0"/>
                <a:cs typeface="Times New Roman" pitchFamily="18" charset="0"/>
              </a:rPr>
              <a:t>Prijmi pozvanie na modlitba </a:t>
            </a:r>
            <a:r>
              <a:rPr lang="sk-SK" sz="3600" b="1" dirty="0" smtClean="0">
                <a:latin typeface="Times New Roman" pitchFamily="18" charset="0"/>
                <a:cs typeface="Times New Roman" pitchFamily="18" charset="0"/>
              </a:rPr>
              <a:t>chvál spojenú </a:t>
            </a:r>
            <a:r>
              <a:rPr lang="sk-SK" sz="3600" b="1" dirty="0" smtClean="0">
                <a:latin typeface="Times New Roman" pitchFamily="18" charset="0"/>
                <a:cs typeface="Times New Roman" pitchFamily="18" charset="0"/>
              </a:rPr>
              <a:t>s modlitbou za uzdravenie, oslobodenie a požehnanie.  </a:t>
            </a:r>
          </a:p>
          <a:p>
            <a:endParaRPr lang="sk-SK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3600" b="1" dirty="0" smtClean="0">
                <a:latin typeface="Times New Roman" pitchFamily="18" charset="0"/>
                <a:cs typeface="Times New Roman" pitchFamily="18" charset="0"/>
              </a:rPr>
              <a:t>Kedy: 13. november 2015 </a:t>
            </a:r>
          </a:p>
          <a:p>
            <a:r>
              <a:rPr lang="sk-SK" sz="3600" b="1" dirty="0" smtClean="0">
                <a:latin typeface="Times New Roman" pitchFamily="18" charset="0"/>
                <a:cs typeface="Times New Roman" pitchFamily="18" charset="0"/>
              </a:rPr>
              <a:t>Kde: v </a:t>
            </a:r>
            <a:r>
              <a:rPr lang="sk-SK" sz="3600" b="1" smtClean="0">
                <a:latin typeface="Times New Roman" pitchFamily="18" charset="0"/>
                <a:cs typeface="Times New Roman" pitchFamily="18" charset="0"/>
              </a:rPr>
              <a:t>kaplnke </a:t>
            </a:r>
            <a:endParaRPr lang="sk-SK" sz="36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3600" b="1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sk-SK" sz="3600" b="1" dirty="0" smtClean="0">
                <a:latin typeface="Times New Roman" pitchFamily="18" charset="0"/>
                <a:cs typeface="Times New Roman" pitchFamily="18" charset="0"/>
              </a:rPr>
              <a:t>Horných Motešiciach</a:t>
            </a:r>
          </a:p>
          <a:p>
            <a:r>
              <a:rPr lang="sk-SK" sz="3600" b="1" dirty="0" smtClean="0">
                <a:latin typeface="Times New Roman" pitchFamily="18" charset="0"/>
                <a:cs typeface="Times New Roman" pitchFamily="18" charset="0"/>
              </a:rPr>
              <a:t>Program : </a:t>
            </a:r>
          </a:p>
          <a:p>
            <a:r>
              <a:rPr lang="sk-SK" sz="3600" b="1" dirty="0" smtClean="0">
                <a:latin typeface="Times New Roman" pitchFamily="18" charset="0"/>
                <a:cs typeface="Times New Roman" pitchFamily="18" charset="0"/>
              </a:rPr>
              <a:t>17.00 svätá omša</a:t>
            </a:r>
          </a:p>
          <a:p>
            <a:r>
              <a:rPr lang="sk-SK" sz="3600" b="1" dirty="0" smtClean="0">
                <a:latin typeface="Times New Roman" pitchFamily="18" charset="0"/>
                <a:cs typeface="Times New Roman" pitchFamily="18" charset="0"/>
              </a:rPr>
              <a:t>17.30 adorácia </a:t>
            </a:r>
          </a:p>
          <a:p>
            <a:r>
              <a:rPr lang="sk-SK" sz="3600" b="1" dirty="0" smtClean="0">
                <a:latin typeface="Times New Roman" pitchFamily="18" charset="0"/>
                <a:cs typeface="Times New Roman" pitchFamily="18" charset="0"/>
              </a:rPr>
              <a:t>18.00 modlitba chvál spojená s požehnaním oleja, soli a vody. </a:t>
            </a:r>
            <a:endParaRPr lang="sk-SK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47</Words>
  <Application>Microsoft Office PowerPoint</Application>
  <PresentationFormat>Prezentácia na obrazovke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Snímka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miro</dc:creator>
  <cp:lastModifiedBy>miro</cp:lastModifiedBy>
  <cp:revision>4</cp:revision>
  <dcterms:created xsi:type="dcterms:W3CDTF">2015-11-03T07:27:21Z</dcterms:created>
  <dcterms:modified xsi:type="dcterms:W3CDTF">2015-11-05T07:36:39Z</dcterms:modified>
</cp:coreProperties>
</file>