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F94A-5741-483F-8984-10FEEC9AC149}" type="datetimeFigureOut">
              <a:rPr lang="sk-SK" smtClean="0"/>
              <a:pPr/>
              <a:t>29. 3. 2016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E7B93-8F30-4607-A048-1B2BA4E7FAE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026" name="Picture 2" descr="C:\Users\miro\Desktop\DO NP\obrazky na stranku KCHO\10_05_22_duch_svat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857364"/>
            <a:ext cx="4286248" cy="178595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Pozvanie na modlitbu chvál spojenú s modlitbami za uzdravenie, oslobodenie a požehnanie. </a:t>
            </a:r>
          </a:p>
          <a:p>
            <a:endParaRPr lang="sk-SK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k-SK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Kde : Motešice </a:t>
            </a:r>
          </a:p>
          <a:p>
            <a:r>
              <a:rPr lang="sk-SK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Kedy : 8. apríl (</a:t>
            </a:r>
            <a:r>
              <a:rPr lang="sk-SK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piatok </a:t>
            </a:r>
            <a:r>
              <a:rPr lang="sk-SK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2016</a:t>
            </a:r>
            <a:endParaRPr lang="sk-SK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k-SK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 : 18. 00 svätá omša </a:t>
            </a:r>
          </a:p>
          <a:p>
            <a:r>
              <a:rPr lang="sk-SK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18.30 adorácia </a:t>
            </a:r>
          </a:p>
          <a:p>
            <a:r>
              <a:rPr lang="sk-SK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19.00 : modlitba chvál a modlitbami </a:t>
            </a:r>
            <a:endParaRPr lang="sk-SK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41</Words>
  <Application>Microsoft Office PowerPoint</Application>
  <PresentationFormat>Prezentácia na obrazovke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Snímka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miro</dc:creator>
  <cp:lastModifiedBy>miro</cp:lastModifiedBy>
  <cp:revision>3</cp:revision>
  <dcterms:created xsi:type="dcterms:W3CDTF">2016-03-29T06:07:26Z</dcterms:created>
  <dcterms:modified xsi:type="dcterms:W3CDTF">2016-03-29T06:21:13Z</dcterms:modified>
</cp:coreProperties>
</file>